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21" d="100"/>
          <a:sy n="121" d="100"/>
        </p:scale>
        <p:origin x="7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04DC8-76C0-ED4F-A66E-4490AC9B859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76F45-DFD9-9542-80A1-C33D9B036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15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76F45-DFD9-9542-80A1-C33D9B036C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40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78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9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1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0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25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6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5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0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1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8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9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70" y="1744717"/>
            <a:ext cx="5153091" cy="326871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512676" y="3116316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239" y="1744717"/>
            <a:ext cx="5133917" cy="326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0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Fernandez</dc:creator>
  <cp:lastModifiedBy>Nick Fernandez</cp:lastModifiedBy>
  <cp:revision>3</cp:revision>
  <dcterms:created xsi:type="dcterms:W3CDTF">2017-02-21T18:18:53Z</dcterms:created>
  <dcterms:modified xsi:type="dcterms:W3CDTF">2017-02-21T18:52:22Z</dcterms:modified>
</cp:coreProperties>
</file>

<file path=docProps/thumbnail.jpeg>
</file>